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94494" autoAdjust="0"/>
  </p:normalViewPr>
  <p:slideViewPr>
    <p:cSldViewPr>
      <p:cViewPr>
        <p:scale>
          <a:sx n="100" d="100"/>
          <a:sy n="100" d="100"/>
        </p:scale>
        <p:origin x="-330" y="7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16DAB77-7D69-4302-8E0A-AB0D8E2D24C1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655756" y="1945711"/>
            <a:ext cx="2160240" cy="282166"/>
          </a:xfrm>
        </p:spPr>
        <p:txBody>
          <a:bodyPr/>
          <a:lstStyle/>
          <a:p>
            <a:r>
              <a:rPr lang="ru-RU" sz="1400" dirty="0" smtClean="0">
                <a:solidFill>
                  <a:srgbClr val="FF0000"/>
                </a:solidFill>
              </a:rPr>
              <a:t>БЕСПЛАТНО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683568" y="980728"/>
            <a:ext cx="7992888" cy="936104"/>
          </a:xfrm>
        </p:spPr>
        <p:txBody>
          <a:bodyPr/>
          <a:lstStyle/>
          <a:p>
            <a:r>
              <a:rPr lang="ru-RU" sz="2000" dirty="0" smtClean="0"/>
              <a:t>Бесплатное горячее питание для обучающихся 5-11 классов</a:t>
            </a:r>
          </a:p>
          <a:p>
            <a:r>
              <a:rPr lang="ru-RU" sz="2000" dirty="0" smtClean="0"/>
              <a:t>в Чертковском районе с сентября 2020 года</a:t>
            </a:r>
            <a:endParaRPr lang="ru-RU" sz="2000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332656"/>
            <a:ext cx="8352928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РОДИТЕЛЯМ ВАЖНО ЗНАТЬ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" name="Текст 1"/>
          <p:cNvSpPr txBox="1">
            <a:spLocks/>
          </p:cNvSpPr>
          <p:nvPr/>
        </p:nvSpPr>
        <p:spPr>
          <a:xfrm>
            <a:off x="6824611" y="1916832"/>
            <a:ext cx="2160240" cy="5124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rgbClr val="FF0000"/>
                </a:solidFill>
              </a:rPr>
              <a:t>ЗА РОДИТЕЛЬСКИЕ СРЕДСТВА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438323" y="5558308"/>
            <a:ext cx="2179168" cy="1183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МЕНЮ</a:t>
            </a:r>
          </a:p>
          <a:p>
            <a:pPr algn="ctr"/>
            <a:r>
              <a:rPr lang="ru-RU" sz="1400" dirty="0" smtClean="0"/>
              <a:t>сбалансировано по белкам, жирам, углеводам</a:t>
            </a:r>
            <a:endParaRPr lang="ru-RU" sz="1400" dirty="0"/>
          </a:p>
        </p:txBody>
      </p:sp>
      <p:sp>
        <p:nvSpPr>
          <p:cNvPr id="16" name="Стрелка вниз 15"/>
          <p:cNvSpPr/>
          <p:nvPr/>
        </p:nvSpPr>
        <p:spPr>
          <a:xfrm rot="5932912">
            <a:off x="2942387" y="5452436"/>
            <a:ext cx="360040" cy="5832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Текст 1"/>
          <p:cNvSpPr txBox="1">
            <a:spLocks/>
          </p:cNvSpPr>
          <p:nvPr/>
        </p:nvSpPr>
        <p:spPr>
          <a:xfrm>
            <a:off x="481723" y="6049712"/>
            <a:ext cx="2160240" cy="3600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rgbClr val="FF0000"/>
                </a:solidFill>
              </a:rPr>
              <a:t>В школьной столовой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19" name="Текст 1"/>
          <p:cNvSpPr txBox="1">
            <a:spLocks/>
          </p:cNvSpPr>
          <p:nvPr/>
        </p:nvSpPr>
        <p:spPr>
          <a:xfrm>
            <a:off x="481723" y="5453205"/>
            <a:ext cx="2160240" cy="3600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rgbClr val="FF0000"/>
                </a:solidFill>
              </a:rPr>
              <a:t>На сайте школы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20" name="Текст 1"/>
          <p:cNvSpPr txBox="1">
            <a:spLocks/>
          </p:cNvSpPr>
          <p:nvPr/>
        </p:nvSpPr>
        <p:spPr>
          <a:xfrm>
            <a:off x="6396508" y="6015913"/>
            <a:ext cx="2160240" cy="7765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rgbClr val="FF0000"/>
                </a:solidFill>
              </a:rPr>
              <a:t>ОБЕД 30-35% </a:t>
            </a:r>
            <a:r>
              <a:rPr lang="ru-RU" sz="1200" dirty="0">
                <a:solidFill>
                  <a:schemeClr val="tx1"/>
                </a:solidFill>
              </a:rPr>
              <a:t>калорийности от суточного </a:t>
            </a:r>
            <a:r>
              <a:rPr lang="ru-RU" sz="1200" dirty="0" smtClean="0">
                <a:solidFill>
                  <a:schemeClr val="tx1"/>
                </a:solidFill>
              </a:rPr>
              <a:t>рациона</a:t>
            </a:r>
            <a:r>
              <a:rPr lang="ru-RU" sz="1400" dirty="0" smtClean="0">
                <a:solidFill>
                  <a:srgbClr val="FF0000"/>
                </a:solidFill>
              </a:rPr>
              <a:t>  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21" name="Текст 1"/>
          <p:cNvSpPr txBox="1">
            <a:spLocks/>
          </p:cNvSpPr>
          <p:nvPr/>
        </p:nvSpPr>
        <p:spPr>
          <a:xfrm>
            <a:off x="6397996" y="5255227"/>
            <a:ext cx="2160240" cy="73299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rgbClr val="FF0000"/>
                </a:solidFill>
              </a:rPr>
              <a:t>ЗАВТРАК 20-25%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калорийности от суточного рациона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3" name="Стрелка вниз 22"/>
          <p:cNvSpPr/>
          <p:nvPr/>
        </p:nvSpPr>
        <p:spPr>
          <a:xfrm rot="17352233">
            <a:off x="5925379" y="5912551"/>
            <a:ext cx="360040" cy="6687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 rot="15698057">
            <a:off x="5925379" y="5500991"/>
            <a:ext cx="360040" cy="5940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 rot="4942640">
            <a:off x="2895146" y="5957897"/>
            <a:ext cx="360040" cy="5999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Текст 1"/>
          <p:cNvSpPr txBox="1">
            <a:spLocks/>
          </p:cNvSpPr>
          <p:nvPr/>
        </p:nvSpPr>
        <p:spPr>
          <a:xfrm>
            <a:off x="3857253" y="2766728"/>
            <a:ext cx="1851056" cy="3600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solidFill>
                  <a:schemeClr val="tx1"/>
                </a:solidFill>
              </a:rPr>
              <a:t>Один раз в день горячее </a:t>
            </a:r>
            <a:r>
              <a:rPr lang="ru-RU" sz="1200" dirty="0" smtClean="0">
                <a:solidFill>
                  <a:schemeClr val="tx1"/>
                </a:solidFill>
              </a:rPr>
              <a:t>питание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7" name="Текст 1"/>
          <p:cNvSpPr txBox="1">
            <a:spLocks/>
          </p:cNvSpPr>
          <p:nvPr/>
        </p:nvSpPr>
        <p:spPr>
          <a:xfrm>
            <a:off x="7020272" y="2657723"/>
            <a:ext cx="2030660" cy="6031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solidFill>
                  <a:schemeClr val="tx1"/>
                </a:solidFill>
              </a:rPr>
              <a:t>По решению родительского комитета завтрак или обед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28" name="Текст 1"/>
          <p:cNvSpPr txBox="1">
            <a:spLocks/>
          </p:cNvSpPr>
          <p:nvPr/>
        </p:nvSpPr>
        <p:spPr>
          <a:xfrm>
            <a:off x="5292080" y="2318376"/>
            <a:ext cx="2088232" cy="2217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u="sng" dirty="0" smtClean="0">
                <a:solidFill>
                  <a:schemeClr val="accent1"/>
                </a:solidFill>
              </a:rPr>
              <a:t>Льготная категория</a:t>
            </a:r>
            <a:endParaRPr lang="ru-RU" sz="1400" u="sng" dirty="0">
              <a:solidFill>
                <a:schemeClr val="accent1"/>
              </a:solidFill>
            </a:endParaRPr>
          </a:p>
        </p:txBody>
      </p:sp>
      <p:sp>
        <p:nvSpPr>
          <p:cNvPr id="29" name="Текст 1"/>
          <p:cNvSpPr txBox="1">
            <a:spLocks/>
          </p:cNvSpPr>
          <p:nvPr/>
        </p:nvSpPr>
        <p:spPr>
          <a:xfrm>
            <a:off x="4434558" y="3379433"/>
            <a:ext cx="4346276" cy="2217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u="sng" dirty="0" smtClean="0">
                <a:solidFill>
                  <a:schemeClr val="accent1"/>
                </a:solidFill>
              </a:rPr>
              <a:t>дети с ОВЗ, посещающие школу</a:t>
            </a:r>
            <a:endParaRPr lang="ru-RU" sz="1400" u="sng" dirty="0">
              <a:solidFill>
                <a:schemeClr val="accent1"/>
              </a:solidFill>
            </a:endParaRPr>
          </a:p>
        </p:txBody>
      </p:sp>
      <p:sp>
        <p:nvSpPr>
          <p:cNvPr id="32" name="Текст 1"/>
          <p:cNvSpPr txBox="1">
            <a:spLocks/>
          </p:cNvSpPr>
          <p:nvPr/>
        </p:nvSpPr>
        <p:spPr>
          <a:xfrm>
            <a:off x="4489681" y="4438597"/>
            <a:ext cx="4346276" cy="2217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u="sng" dirty="0" smtClean="0">
                <a:solidFill>
                  <a:schemeClr val="accent1"/>
                </a:solidFill>
              </a:rPr>
              <a:t>дети с ОВЗ, обучающиеся на дому</a:t>
            </a:r>
            <a:endParaRPr lang="ru-RU" sz="1400" u="sng" dirty="0">
              <a:solidFill>
                <a:schemeClr val="accent1"/>
              </a:solidFill>
            </a:endParaRPr>
          </a:p>
        </p:txBody>
      </p:sp>
      <p:sp>
        <p:nvSpPr>
          <p:cNvPr id="33" name="Текст 1"/>
          <p:cNvSpPr txBox="1">
            <a:spLocks/>
          </p:cNvSpPr>
          <p:nvPr/>
        </p:nvSpPr>
        <p:spPr>
          <a:xfrm>
            <a:off x="3944695" y="3716083"/>
            <a:ext cx="1763614" cy="3612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solidFill>
                  <a:schemeClr val="tx1"/>
                </a:solidFill>
              </a:rPr>
              <a:t>Двухразовое питание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34" name="Текст 1"/>
          <p:cNvSpPr txBox="1">
            <a:spLocks/>
          </p:cNvSpPr>
          <p:nvPr/>
        </p:nvSpPr>
        <p:spPr>
          <a:xfrm>
            <a:off x="3927130" y="4711818"/>
            <a:ext cx="1712834" cy="58939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solidFill>
                  <a:schemeClr val="tx1"/>
                </a:solidFill>
              </a:rPr>
              <a:t>Ежемесячная компенсационная денежная выплата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7" name="Плюс 6"/>
          <p:cNvSpPr/>
          <p:nvPr/>
        </p:nvSpPr>
        <p:spPr>
          <a:xfrm>
            <a:off x="6214078" y="2766728"/>
            <a:ext cx="266310" cy="24306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Текст 1"/>
          <p:cNvSpPr txBox="1">
            <a:spLocks/>
          </p:cNvSpPr>
          <p:nvPr/>
        </p:nvSpPr>
        <p:spPr>
          <a:xfrm>
            <a:off x="481722" y="4188234"/>
            <a:ext cx="3298189" cy="9689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i="1" u="sng" dirty="0" smtClean="0">
                <a:solidFill>
                  <a:schemeClr val="tx1"/>
                </a:solidFill>
              </a:rPr>
              <a:t>Горячее питание </a:t>
            </a:r>
            <a:r>
              <a:rPr lang="ru-RU" sz="1200" b="0" i="1" dirty="0" smtClean="0">
                <a:solidFill>
                  <a:schemeClr val="tx1"/>
                </a:solidFill>
              </a:rPr>
              <a:t>– прежде всего это здоровое питание, которое отвечает всем требованиям безопасности и создает условия для физического и интеллектуального развития ребенка</a:t>
            </a:r>
            <a:endParaRPr lang="ru-RU" sz="1400" b="0" i="1" dirty="0">
              <a:solidFill>
                <a:srgbClr val="FF0000"/>
              </a:solidFill>
            </a:endParaRPr>
          </a:p>
        </p:txBody>
      </p:sp>
      <p:pic>
        <p:nvPicPr>
          <p:cNvPr id="30" name="Рисунок 29" descr="C:\Documents and Settings\учитель.D489C379247D48A\Мои документы\Загрузки\IMG-20200917-WA0005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3876" y="2117181"/>
            <a:ext cx="2948930" cy="1988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0652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312</TotalTime>
  <Words>106</Words>
  <Application>Microsoft Office PowerPoint</Application>
  <PresentationFormat>Экран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РОДИТЕЛЯМ ВАЖНО ЗНАТЬ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Name</dc:creator>
  <cp:lastModifiedBy>Name</cp:lastModifiedBy>
  <cp:revision>15</cp:revision>
  <cp:lastPrinted>2020-09-18T11:49:02Z</cp:lastPrinted>
  <dcterms:created xsi:type="dcterms:W3CDTF">2020-09-18T11:08:03Z</dcterms:created>
  <dcterms:modified xsi:type="dcterms:W3CDTF">2020-09-21T07:31:55Z</dcterms:modified>
</cp:coreProperties>
</file>